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3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Al-Karkh University of Science, College of Science, Department of Medical Physics, Subject: Electricity, Prepared by: Dr. Nihad K Ali  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2F1D0B-C5A3-495E-841F-A307F7A43B93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573C20-A711-40B6-A173-B96C30EDD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67254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Al-Karkh University of Science, College of Science, Department of Medical Physics, Subject: Electricity, Prepared by: Dr. Nihad K Ali  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62F923-17CC-43C0-9BDF-9DBDACE47F4B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2250F5-39E2-418C-A626-9F1DD84F4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95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2250F5-39E2-418C-A626-9F1DD84F40E3}" type="slidenum">
              <a:rPr lang="en-US" smtClean="0"/>
              <a:t>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Al-Karkh University of Science, College of Science, Department of Medical Physics, Subject: Electricity, Prepared by: Dr. Nihad K Ali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882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761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734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45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496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65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092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416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173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993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78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37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35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66399" y="533400"/>
            <a:ext cx="3345788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Subject: Electricity  Laboratory</a:t>
            </a:r>
          </a:p>
          <a:p>
            <a:endParaRPr lang="en-US" b="1" dirty="0">
              <a:latin typeface="Times New Roman"/>
              <a:ea typeface="Calibri"/>
              <a:cs typeface="Arial"/>
            </a:endParaRPr>
          </a:p>
          <a:p>
            <a:pPr algn="ctr"/>
            <a:r>
              <a:rPr lang="en-US" b="1" dirty="0" smtClean="0">
                <a:latin typeface="Times New Roman"/>
                <a:ea typeface="Calibri"/>
              </a:rPr>
              <a:t>Laboratory Manual</a:t>
            </a:r>
            <a:r>
              <a:rPr lang="en-US" b="1" dirty="0" smtClean="0">
                <a:latin typeface="Times New Roman"/>
                <a:ea typeface="Calibri"/>
              </a:rPr>
              <a:t> </a:t>
            </a:r>
          </a:p>
          <a:p>
            <a:pPr algn="ctr"/>
            <a:endParaRPr lang="en-US" b="1" dirty="0" smtClean="0"/>
          </a:p>
          <a:p>
            <a:pPr lvl="0"/>
            <a:r>
              <a:rPr lang="en-US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Al-Karkh University of Science</a:t>
            </a:r>
            <a:endParaRPr lang="en-US" b="1" dirty="0">
              <a:solidFill>
                <a:prstClr val="black"/>
              </a:solidFill>
            </a:endParaRPr>
          </a:p>
          <a:p>
            <a:pPr lvl="0"/>
            <a:r>
              <a:rPr lang="en-US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College of Science</a:t>
            </a:r>
            <a:endParaRPr lang="en-US" b="1" dirty="0">
              <a:solidFill>
                <a:prstClr val="black"/>
              </a:solidFill>
            </a:endParaRPr>
          </a:p>
          <a:p>
            <a:pPr lvl="0"/>
            <a:r>
              <a:rPr lang="en-US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Department of Medical Physics</a:t>
            </a:r>
            <a:endParaRPr lang="en-US" b="1" dirty="0">
              <a:solidFill>
                <a:prstClr val="black"/>
              </a:solidFill>
            </a:endParaRPr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3124199" y="3581400"/>
            <a:ext cx="210826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Prepared by: </a:t>
            </a:r>
          </a:p>
          <a:p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Dr. Nihad K Ali</a:t>
            </a:r>
          </a:p>
          <a:p>
            <a:r>
              <a:rPr lang="en-US" b="1" dirty="0" smtClean="0">
                <a:latin typeface="Times New Roman"/>
                <a:ea typeface="Calibri"/>
                <a:cs typeface="Arial"/>
              </a:rPr>
              <a:t>Zaineb Faleh Nazal</a:t>
            </a:r>
            <a:endParaRPr lang="en-US" b="1" dirty="0" smtClean="0">
              <a:effectLst/>
              <a:latin typeface="Times New Roman"/>
              <a:ea typeface="Calibri"/>
              <a:cs typeface="Arial"/>
            </a:endParaRPr>
          </a:p>
          <a:p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0182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279525"/>
            <a:ext cx="8823325" cy="430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3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225" y="2097088"/>
            <a:ext cx="7575550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9726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914400"/>
            <a:ext cx="5334000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9055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latin typeface="Times New Roman"/>
                <a:ea typeface="Calibri"/>
                <a:cs typeface="Arial"/>
              </a:rPr>
              <a:t> </a:t>
            </a:r>
            <a:endParaRPr lang="en-US" sz="2000" dirty="0">
              <a:ea typeface="Calibri"/>
              <a:cs typeface="Arial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438" y="2070100"/>
            <a:ext cx="7731125" cy="272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21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7297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56</Words>
  <Application>Microsoft Office PowerPoint</Application>
  <PresentationFormat>On-screen Show (4:3)</PresentationFormat>
  <Paragraphs>14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 &amp; Offices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UTM-PC</dc:creator>
  <cp:lastModifiedBy>UTM-PC</cp:lastModifiedBy>
  <cp:revision>15</cp:revision>
  <dcterms:created xsi:type="dcterms:W3CDTF">2018-11-23T11:36:21Z</dcterms:created>
  <dcterms:modified xsi:type="dcterms:W3CDTF">2019-01-14T07:49:36Z</dcterms:modified>
</cp:coreProperties>
</file>